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7561263" cy="10440988"/>
  <p:notesSz cx="6858000" cy="9144000"/>
  <p:defaultTextStyle>
    <a:defPPr>
      <a:defRPr lang="fr-FR"/>
    </a:defPPr>
    <a:lvl1pPr marL="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1435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2870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4305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5740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7175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8610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60045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11480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2634" y="-198"/>
      </p:cViewPr>
      <p:guideLst>
        <p:guide orient="horz" pos="3289"/>
        <p:guide pos="238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67095" y="3243476"/>
            <a:ext cx="6427074" cy="223804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34190" y="5916560"/>
            <a:ext cx="5292884" cy="266825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717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861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004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855E6-8D1A-4FE1-AB57-6FD62D044CA8}" type="datetimeFigureOut">
              <a:rPr lang="fr-FR" smtClean="0"/>
              <a:t>11/03/2021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3E1C2-771A-4861-9851-70829D9DC17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6392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855E6-8D1A-4FE1-AB57-6FD62D044CA8}" type="datetimeFigureOut">
              <a:rPr lang="fr-FR" smtClean="0"/>
              <a:t>11/03/2021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3E1C2-771A-4861-9851-70829D9DC17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3134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4111436" y="558304"/>
            <a:ext cx="1275964" cy="11876624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83548" y="558304"/>
            <a:ext cx="3701869" cy="11876624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855E6-8D1A-4FE1-AB57-6FD62D044CA8}" type="datetimeFigureOut">
              <a:rPr lang="fr-FR" smtClean="0"/>
              <a:t>11/03/2021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3E1C2-771A-4861-9851-70829D9DC17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4367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855E6-8D1A-4FE1-AB57-6FD62D044CA8}" type="datetimeFigureOut">
              <a:rPr lang="fr-FR" smtClean="0"/>
              <a:t>11/03/2021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3E1C2-771A-4861-9851-70829D9DC17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5780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97288" y="6709302"/>
            <a:ext cx="6427074" cy="2073696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97288" y="4425338"/>
            <a:ext cx="6427074" cy="2283965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1435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287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430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57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717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861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004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14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855E6-8D1A-4FE1-AB57-6FD62D044CA8}" type="datetimeFigureOut">
              <a:rPr lang="fr-FR" smtClean="0"/>
              <a:t>11/03/2021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3E1C2-771A-4861-9851-70829D9DC17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4577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83548" y="3248308"/>
            <a:ext cx="2488916" cy="9186620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2898485" y="3248308"/>
            <a:ext cx="2488916" cy="9186620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855E6-8D1A-4FE1-AB57-6FD62D044CA8}" type="datetimeFigureOut">
              <a:rPr lang="fr-FR" smtClean="0"/>
              <a:t>11/03/2021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3E1C2-771A-4861-9851-70829D9DC17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4490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78063" y="418123"/>
            <a:ext cx="6805137" cy="1740165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78064" y="2337138"/>
            <a:ext cx="3340871" cy="97400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300" b="1"/>
            </a:lvl2pPr>
            <a:lvl3pPr marL="1028700" indent="0">
              <a:buNone/>
              <a:defRPr sz="2000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78064" y="3311146"/>
            <a:ext cx="3340871" cy="601565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841017" y="2337138"/>
            <a:ext cx="3342183" cy="97400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300" b="1"/>
            </a:lvl2pPr>
            <a:lvl3pPr marL="1028700" indent="0">
              <a:buNone/>
              <a:defRPr sz="2000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841017" y="3311146"/>
            <a:ext cx="3342183" cy="601565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855E6-8D1A-4FE1-AB57-6FD62D044CA8}" type="datetimeFigureOut">
              <a:rPr lang="fr-FR" smtClean="0"/>
              <a:t>11/03/2021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3E1C2-771A-4861-9851-70829D9DC17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4839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855E6-8D1A-4FE1-AB57-6FD62D044CA8}" type="datetimeFigureOut">
              <a:rPr lang="fr-FR" smtClean="0"/>
              <a:t>11/03/2021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3E1C2-771A-4861-9851-70829D9DC17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0688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855E6-8D1A-4FE1-AB57-6FD62D044CA8}" type="datetimeFigureOut">
              <a:rPr lang="fr-FR" smtClean="0"/>
              <a:t>11/03/2021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3E1C2-771A-4861-9851-70829D9DC17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9654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78064" y="415707"/>
            <a:ext cx="2487604" cy="1769167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956244" y="415707"/>
            <a:ext cx="4226957" cy="8911094"/>
          </a:xfr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78064" y="2184874"/>
            <a:ext cx="2487604" cy="7141927"/>
          </a:xfrm>
        </p:spPr>
        <p:txBody>
          <a:bodyPr/>
          <a:lstStyle>
            <a:lvl1pPr marL="0" indent="0">
              <a:buNone/>
              <a:defRPr sz="1600"/>
            </a:lvl1pPr>
            <a:lvl2pPr marL="514350" indent="0">
              <a:buNone/>
              <a:defRPr sz="1400"/>
            </a:lvl2pPr>
            <a:lvl3pPr marL="1028700" indent="0">
              <a:buNone/>
              <a:defRPr sz="1100"/>
            </a:lvl3pPr>
            <a:lvl4pPr marL="1543050" indent="0">
              <a:buNone/>
              <a:defRPr sz="1000"/>
            </a:lvl4pPr>
            <a:lvl5pPr marL="2057400" indent="0">
              <a:buNone/>
              <a:defRPr sz="1000"/>
            </a:lvl5pPr>
            <a:lvl6pPr marL="2571750" indent="0">
              <a:buNone/>
              <a:defRPr sz="1000"/>
            </a:lvl6pPr>
            <a:lvl7pPr marL="3086100" indent="0">
              <a:buNone/>
              <a:defRPr sz="1000"/>
            </a:lvl7pPr>
            <a:lvl8pPr marL="3600450" indent="0">
              <a:buNone/>
              <a:defRPr sz="1000"/>
            </a:lvl8pPr>
            <a:lvl9pPr marL="41148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855E6-8D1A-4FE1-AB57-6FD62D044CA8}" type="datetimeFigureOut">
              <a:rPr lang="fr-FR" smtClean="0"/>
              <a:t>11/03/2021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3E1C2-771A-4861-9851-70829D9DC17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3248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82060" y="7308692"/>
            <a:ext cx="4536758" cy="862833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482060" y="932921"/>
            <a:ext cx="4536758" cy="6264593"/>
          </a:xfrm>
        </p:spPr>
        <p:txBody>
          <a:bodyPr/>
          <a:lstStyle>
            <a:lvl1pPr marL="0" indent="0">
              <a:buNone/>
              <a:defRPr sz="3600"/>
            </a:lvl1pPr>
            <a:lvl2pPr marL="514350" indent="0">
              <a:buNone/>
              <a:defRPr sz="3200"/>
            </a:lvl2pPr>
            <a:lvl3pPr marL="1028700" indent="0">
              <a:buNone/>
              <a:defRPr sz="2700"/>
            </a:lvl3pPr>
            <a:lvl4pPr marL="1543050" indent="0">
              <a:buNone/>
              <a:defRPr sz="2300"/>
            </a:lvl4pPr>
            <a:lvl5pPr marL="2057400" indent="0">
              <a:buNone/>
              <a:defRPr sz="2300"/>
            </a:lvl5pPr>
            <a:lvl6pPr marL="2571750" indent="0">
              <a:buNone/>
              <a:defRPr sz="2300"/>
            </a:lvl6pPr>
            <a:lvl7pPr marL="3086100" indent="0">
              <a:buNone/>
              <a:defRPr sz="2300"/>
            </a:lvl7pPr>
            <a:lvl8pPr marL="3600450" indent="0">
              <a:buNone/>
              <a:defRPr sz="2300"/>
            </a:lvl8pPr>
            <a:lvl9pPr marL="4114800" indent="0">
              <a:buNone/>
              <a:defRPr sz="23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482060" y="8171525"/>
            <a:ext cx="4536758" cy="1225365"/>
          </a:xfrm>
        </p:spPr>
        <p:txBody>
          <a:bodyPr/>
          <a:lstStyle>
            <a:lvl1pPr marL="0" indent="0">
              <a:buNone/>
              <a:defRPr sz="1600"/>
            </a:lvl1pPr>
            <a:lvl2pPr marL="514350" indent="0">
              <a:buNone/>
              <a:defRPr sz="1400"/>
            </a:lvl2pPr>
            <a:lvl3pPr marL="1028700" indent="0">
              <a:buNone/>
              <a:defRPr sz="1100"/>
            </a:lvl3pPr>
            <a:lvl4pPr marL="1543050" indent="0">
              <a:buNone/>
              <a:defRPr sz="1000"/>
            </a:lvl4pPr>
            <a:lvl5pPr marL="2057400" indent="0">
              <a:buNone/>
              <a:defRPr sz="1000"/>
            </a:lvl5pPr>
            <a:lvl6pPr marL="2571750" indent="0">
              <a:buNone/>
              <a:defRPr sz="1000"/>
            </a:lvl6pPr>
            <a:lvl7pPr marL="3086100" indent="0">
              <a:buNone/>
              <a:defRPr sz="1000"/>
            </a:lvl7pPr>
            <a:lvl8pPr marL="3600450" indent="0">
              <a:buNone/>
              <a:defRPr sz="1000"/>
            </a:lvl8pPr>
            <a:lvl9pPr marL="41148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855E6-8D1A-4FE1-AB57-6FD62D044CA8}" type="datetimeFigureOut">
              <a:rPr lang="fr-FR" smtClean="0"/>
              <a:t>11/03/2021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3E1C2-771A-4861-9851-70829D9DC17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8468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78063" y="418123"/>
            <a:ext cx="6805137" cy="1740165"/>
          </a:xfrm>
          <a:prstGeom prst="rect">
            <a:avLst/>
          </a:prstGeom>
        </p:spPr>
        <p:txBody>
          <a:bodyPr vert="horz" lIns="102870" tIns="51435" rIns="102870" bIns="51435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78063" y="2436232"/>
            <a:ext cx="6805137" cy="6890569"/>
          </a:xfrm>
          <a:prstGeom prst="rect">
            <a:avLst/>
          </a:prstGeom>
        </p:spPr>
        <p:txBody>
          <a:bodyPr vert="horz" lIns="102870" tIns="51435" rIns="102870" bIns="51435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78063" y="9677250"/>
            <a:ext cx="1764295" cy="555886"/>
          </a:xfrm>
          <a:prstGeom prst="rect">
            <a:avLst/>
          </a:prstGeom>
        </p:spPr>
        <p:txBody>
          <a:bodyPr vert="horz" lIns="102870" tIns="51435" rIns="102870" bIns="51435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8855E6-8D1A-4FE1-AB57-6FD62D044CA8}" type="datetimeFigureOut">
              <a:rPr lang="fr-FR" smtClean="0"/>
              <a:t>11/03/2021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583432" y="9677250"/>
            <a:ext cx="2394400" cy="555886"/>
          </a:xfrm>
          <a:prstGeom prst="rect">
            <a:avLst/>
          </a:prstGeom>
        </p:spPr>
        <p:txBody>
          <a:bodyPr vert="horz" lIns="102870" tIns="51435" rIns="102870" bIns="51435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5418905" y="9677250"/>
            <a:ext cx="1764295" cy="555886"/>
          </a:xfrm>
          <a:prstGeom prst="rect">
            <a:avLst/>
          </a:prstGeom>
        </p:spPr>
        <p:txBody>
          <a:bodyPr vert="horz" lIns="102870" tIns="51435" rIns="102870" bIns="51435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23E1C2-771A-4861-9851-70829D9DC17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5222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28700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63" indent="-385763" algn="l" defTabSz="10287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35819" indent="-321469" algn="l" defTabSz="10287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285875" indent="-257175" algn="l" defTabSz="10287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00225" indent="-257175" algn="l" defTabSz="10287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14575" indent="-257175" algn="l" defTabSz="1028700" rtl="0" eaLnBrk="1" latinLnBrk="0" hangingPunct="1">
        <a:spcBef>
          <a:spcPct val="20000"/>
        </a:spcBef>
        <a:buFont typeface="Arial" panose="020B0604020202020204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28925" indent="-257175" algn="l" defTabSz="10287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43275" indent="-257175" algn="l" defTabSz="10287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857625" indent="-257175" algn="l" defTabSz="10287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371975" indent="-257175" algn="l" defTabSz="10287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7175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8610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11480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CB074A61-4610-4CA1-9AF1-9FAB5EF5CA6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657"/>
          <a:stretch/>
        </p:blipFill>
        <p:spPr>
          <a:xfrm>
            <a:off x="350837" y="9283700"/>
            <a:ext cx="6858000" cy="889000"/>
          </a:xfrm>
          <a:prstGeom prst="rect">
            <a:avLst/>
          </a:prstGeom>
        </p:spPr>
      </p:pic>
      <p:pic>
        <p:nvPicPr>
          <p:cNvPr id="9" name="Picture 2" descr=" Travers le trou de la technologie bleue de la technologie de circuit imprimé . macro shot Banque d'images - 94149563">
            <a:extLst>
              <a:ext uri="{FF2B5EF4-FFF2-40B4-BE49-F238E27FC236}">
                <a16:creationId xmlns:a16="http://schemas.microsoft.com/office/drawing/2014/main" xmlns="" id="{C91131B2-BA14-4271-932B-BE6B91A97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7687" y="1006203"/>
            <a:ext cx="1821150" cy="1195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78DFA281-3F42-4770-BBD3-82A8C179D249}"/>
              </a:ext>
            </a:extLst>
          </p:cNvPr>
          <p:cNvSpPr/>
          <p:nvPr/>
        </p:nvSpPr>
        <p:spPr>
          <a:xfrm>
            <a:off x="350837" y="2311648"/>
            <a:ext cx="6858000" cy="2081048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xmlns="" id="{DC768465-21AC-4779-9B2B-9D6394CA668C}"/>
              </a:ext>
            </a:extLst>
          </p:cNvPr>
          <p:cNvCxnSpPr/>
          <p:nvPr/>
        </p:nvCxnSpPr>
        <p:spPr>
          <a:xfrm>
            <a:off x="350837" y="960383"/>
            <a:ext cx="6858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 11">
            <a:extLst>
              <a:ext uri="{FF2B5EF4-FFF2-40B4-BE49-F238E27FC236}">
                <a16:creationId xmlns:a16="http://schemas.microsoft.com/office/drawing/2014/main" xmlns="" id="{7FC71CAA-C6E3-400C-A4DE-E22BE127BC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838" y="483289"/>
            <a:ext cx="1222423" cy="281514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xmlns="" id="{1EE19720-5965-47D4-8FC1-1A5EF5799613}"/>
              </a:ext>
            </a:extLst>
          </p:cNvPr>
          <p:cNvSpPr txBox="1"/>
          <p:nvPr/>
        </p:nvSpPr>
        <p:spPr>
          <a:xfrm>
            <a:off x="289089" y="1340629"/>
            <a:ext cx="6981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  <a:latin typeface="Dotum" panose="020B0600000101010101" pitchFamily="34" charset="-127"/>
                <a:ea typeface="Dotum" panose="020B0600000101010101" pitchFamily="34" charset="-127"/>
              </a:rPr>
              <a:t>Embase TB</a:t>
            </a:r>
            <a:endParaRPr lang="fr-FR" b="1" dirty="0">
              <a:solidFill>
                <a:schemeClr val="accent1">
                  <a:lumMod val="75000"/>
                </a:schemeClr>
              </a:solidFill>
              <a:latin typeface="Dotum" panose="020B0600000101010101" pitchFamily="34" charset="-127"/>
              <a:ea typeface="Dotum" panose="020B0600000101010101" pitchFamily="34" charset="-127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655" y="2370817"/>
            <a:ext cx="2681349" cy="196271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6" t="12291" r="48614" b="34227"/>
          <a:stretch/>
        </p:blipFill>
        <p:spPr bwMode="auto">
          <a:xfrm>
            <a:off x="350837" y="4478287"/>
            <a:ext cx="6858000" cy="396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1950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2</Words>
  <Application>Microsoft Office PowerPoint</Application>
  <PresentationFormat>Personnalisé</PresentationFormat>
  <Paragraphs>1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PC</dc:creator>
  <cp:lastModifiedBy>PC</cp:lastModifiedBy>
  <cp:revision>8</cp:revision>
  <dcterms:created xsi:type="dcterms:W3CDTF">2021-02-16T08:26:37Z</dcterms:created>
  <dcterms:modified xsi:type="dcterms:W3CDTF">2021-03-11T10:24:05Z</dcterms:modified>
</cp:coreProperties>
</file>